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Mitr" panose="00000500000000000000" pitchFamily="2" charset="-34"/>
      <p:regular r:id="rId17"/>
      <p:bold r:id="rId18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57BD-FDF3-B4F6-385F-EFF10A04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3AB72-689A-FCFF-AD68-A4AADE4AD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3E14-1681-8C65-EB81-315855E7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9886F-1679-E56F-E019-7479D4AF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765A0-A33C-55D2-A9EA-FE955786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179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2484-4F42-0DD6-5009-492B13F0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6C85-313B-C399-EA44-5BC76499C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087D-E101-A435-0303-B055E937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3AF99-053C-5D54-C1AF-B831B942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703E5-2059-BD82-D71D-FD15F88C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512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EB9F4-411D-2ACC-2FF0-E1D2E1B76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CFEEB-0E60-A22F-418F-BDF11A639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C10C4-A333-2292-61F9-3D6FE802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759F4-9971-B1D8-9A9B-496F5320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D9906-B84C-E835-50BC-B1D98C84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120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D9A2-06CA-7EBB-5CCF-E0F51E91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E0E5F-FF31-1F91-B49A-C5F1EE33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311B5-84A9-2A50-8145-68EA6F26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478ED-AFF5-56B1-39B1-D5C9A671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67E3C-E0CA-A0CA-9110-BADD3A96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380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3E76-BA55-5FFF-76AF-F24D96CC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EE6F-F3F7-241E-E96F-64FE17C75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4E584-7FC1-7664-F052-5AF297F7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4195-4D05-ECF2-B355-8206EE7B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956C-65A2-4C37-4C56-B9837D12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939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2901-7AE3-F168-07A0-46F470B0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46719-A193-CAAC-FFCF-34CF1C92F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2E6D-4B4B-9A5D-4FCC-2F32A3A74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2A753-7884-19CA-4A6F-53AE5319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D239C-C50B-9511-6024-E2B42A28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FB607-6D88-7BCA-9FB4-8E272CA7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165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39BB-D7AE-88CD-A4E4-CD5F06C4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993CE-5D23-1C4E-C534-3C6B15EBD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E14E1-42E2-80CF-164A-BA3602F7C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52DF0-498E-E42A-F5D7-C8B198E9D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4F0E8-9240-452C-DEFF-64296B8D5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D479BE-E219-B610-4797-794893E4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8E44E-53B7-F483-9EB1-8A4AD5AB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53FC7-0FAD-FE7B-2CA9-C0560EA9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6130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E084-E033-DF91-28A0-7CD7238D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A017E-2D70-DDC4-A172-F3C77E56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FA681-91BC-122D-0DAA-98D7827E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E67DE-D860-E9E2-DDD5-3999121A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829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80326-AA5D-F17C-FED6-5303CF91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5FE8E-DA65-2539-6509-F85479D9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C14F-AC2D-78C3-D5F8-79945058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862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0474-BCDA-F21C-7DCF-40E90303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6FB8-74E8-C2CE-7091-3A359C39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CDA9A-0B39-EC0F-4843-95B607CF1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2CB4F-BF00-3C8E-9E7E-7EFF6E4E3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FE9C3-D135-2D77-F3BD-64B1414A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0C831-494C-0441-834A-1C80A7D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757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4204-0749-B36D-24A6-15B57975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5A5A3-770F-EA3B-E1BE-9845841AE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9ACEF-C465-BA73-EAA9-B0662AA6A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490F9-90C9-136D-E1F4-3FC4870E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4CD84-E883-2BFC-187B-FC75FD58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3BDF4-4840-18AF-AAC3-2D63A343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763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A82EA-AE4A-2DFB-8219-9802A586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78ED7-C102-5D68-C345-DD8F7F76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CD894-79E7-5ABE-F369-4B9393001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8C5C2-4312-4121-8782-35D3C89B5A24}" type="datetimeFigureOut">
              <a:rPr lang="th-TH" smtClean="0"/>
              <a:t>16/12/67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74940-9E4B-9B6F-E300-C5E4B2BBD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AA105-BAA2-1F82-4CC0-F0430BDAC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94FC92-4F12-4BC6-B216-9ACC818E64A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146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7B0DA-B06B-A4C8-764C-7023FD612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844143" cy="3446141"/>
          </a:xfrm>
        </p:spPr>
        <p:txBody>
          <a:bodyPr>
            <a:normAutofit/>
          </a:bodyPr>
          <a:lstStyle/>
          <a:p>
            <a:r>
              <a:rPr lang="th-TH" sz="61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ตั้งค่ากล้องเป็น</a:t>
            </a:r>
            <a:r>
              <a:rPr lang="en-US" sz="6100">
                <a:solidFill>
                  <a:schemeClr val="accent1">
                    <a:lumMod val="20000"/>
                    <a:lumOff val="8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 Isometric</a:t>
            </a:r>
            <a:endParaRPr lang="th-TH" sz="6100" dirty="0">
              <a:solidFill>
                <a:schemeClr val="accent4">
                  <a:lumMod val="60000"/>
                  <a:lumOff val="40000"/>
                </a:schemeClr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9AEAC-8566-469F-D074-250C6430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8000"/>
            <a:ext cx="12125405" cy="1604216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                      Danai </a:t>
            </a:r>
            <a:r>
              <a:rPr lang="en-US" dirty="0" err="1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Jedsadathitikul</a:t>
            </a:r>
            <a:endParaRPr lang="en-US" dirty="0">
              <a:solidFill>
                <a:schemeClr val="bg1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                      Jarut Busarathid</a:t>
            </a:r>
          </a:p>
          <a:p>
            <a:pPr algn="l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                     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DcG.IT@PBRU</a:t>
            </a:r>
            <a:endParaRPr lang="th-TH" dirty="0">
              <a:solidFill>
                <a:schemeClr val="accent1">
                  <a:lumMod val="20000"/>
                  <a:lumOff val="80000"/>
                </a:schemeClr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2687505E-28FB-B139-6815-2DC54DF80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r="4322" b="2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C21E1528-DB64-5950-3E65-6F65C1F53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571" y="4621504"/>
            <a:ext cx="3239463" cy="18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9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A115E7-4AD0-B190-CFC9-86B4863CA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FF3CB-3CB1-7E52-DDFF-4D84D4105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595" y="224550"/>
            <a:ext cx="7757323" cy="620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A99C271F-DE7F-E865-27EF-A0F47E6A0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8" name="Picture 7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53FD8833-F50F-641F-D50B-38E8BF4D0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0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093F2-9742-0A56-976E-63974E38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C51A82-14B0-C943-9CB2-4E54A5002C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AB78920E-21A8-2C85-9729-1F25E797D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4E39B-EEE5-B99D-B1AC-A0B89FB7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16" y="2521735"/>
            <a:ext cx="11576136" cy="28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E939C-33B1-8F3B-7AA1-D66CF5CCC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672" y="357815"/>
            <a:ext cx="7173468" cy="191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3AAAF2C0-866C-3DDE-75BB-6954CA7FD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4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87A7-8CA0-F103-38CE-F06B4BF1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7955"/>
            <a:ext cx="10515600" cy="3258031"/>
          </a:xfrm>
        </p:spPr>
        <p:txBody>
          <a:bodyPr/>
          <a:lstStyle/>
          <a:p>
            <a:pPr algn="ctr"/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เปลี่ยนพื้นเป็น</a:t>
            </a:r>
            <a:r>
              <a:rPr lang="en-US" dirty="0">
                <a:latin typeface="Mitr" panose="00000500000000000000" pitchFamily="2" charset="-34"/>
                <a:cs typeface="Mitr" panose="00000500000000000000" pitchFamily="2" charset="-34"/>
              </a:rPr>
              <a:t> Plane</a:t>
            </a:r>
            <a:r>
              <a:rPr lang="th-TH" dirty="0">
                <a:latin typeface="Mitr" panose="00000500000000000000" pitchFamily="2" charset="-34"/>
                <a:cs typeface="Mitr" panose="00000500000000000000" pitchFamily="2" charset="-34"/>
              </a:rPr>
              <a:t> ที่เป็นแผนที่</a:t>
            </a:r>
          </a:p>
        </p:txBody>
      </p:sp>
      <p:pic>
        <p:nvPicPr>
          <p:cNvPr id="3" name="Picture 2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199D8AA3-606E-93AA-C897-40A5DE2B7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4" name="Picture 3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C05DB366-DEB6-9115-7F72-699525661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0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602084-E5B0-C489-D80B-95B5DB54E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37DAC053-B17F-187E-999C-3D286AD9A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2E0CC-358C-4977-1383-FF8B85BA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655" y="121487"/>
            <a:ext cx="5162719" cy="649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53F3B56-DFF3-8AA2-48F8-9FDA7A143795}"/>
              </a:ext>
            </a:extLst>
          </p:cNvPr>
          <p:cNvSpPr/>
          <p:nvPr/>
        </p:nvSpPr>
        <p:spPr>
          <a:xfrm rot="1506582">
            <a:off x="1543211" y="3065825"/>
            <a:ext cx="548630" cy="475646"/>
          </a:xfrm>
          <a:prstGeom prst="rightArrow">
            <a:avLst>
              <a:gd name="adj1" fmla="val 59709"/>
              <a:gd name="adj2" fmla="val 34466"/>
            </a:avLst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 dirty="0">
              <a:solidFill>
                <a:schemeClr val="bg1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B8E31-E3AB-89E7-9B1E-A7738E0F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111" y="2212120"/>
            <a:ext cx="4818487" cy="284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10DD3EC8-7DCA-0142-8CA7-8929498AC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6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518CCC-B384-F781-ACAB-3CBB3B21B2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DA880C4C-22F6-D078-ED6B-D7D839CCE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F18D61-EE83-946A-8BA6-78550A310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5" y="70909"/>
            <a:ext cx="7292148" cy="3358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omputer screen shot of a map&#10;&#10;Description automatically generated">
            <a:extLst>
              <a:ext uri="{FF2B5EF4-FFF2-40B4-BE49-F238E27FC236}">
                <a16:creationId xmlns:a16="http://schemas.microsoft.com/office/drawing/2014/main" id="{229C1DBB-4E33-EC7E-D0A8-90844A61E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91" y="795474"/>
            <a:ext cx="5348089" cy="2474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map of a river&#10;&#10;Description automatically generated">
            <a:extLst>
              <a:ext uri="{FF2B5EF4-FFF2-40B4-BE49-F238E27FC236}">
                <a16:creationId xmlns:a16="http://schemas.microsoft.com/office/drawing/2014/main" id="{B567BB4D-43AB-65B0-A34A-122508A71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32" y="2817111"/>
            <a:ext cx="7602450" cy="3547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493229B6-3A31-C779-71F9-EE02804A5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2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79ACE7-9737-1F9C-D33F-1A7029FE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8952" cy="69231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E4A57A5F-0B6F-1A22-3049-E82812FB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96" y="5402655"/>
            <a:ext cx="1330144" cy="13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9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6BC97A7-CD04-F853-0FA8-90B5A8A03CE0}"/>
              </a:ext>
            </a:extLst>
          </p:cNvPr>
          <p:cNvGrpSpPr/>
          <p:nvPr/>
        </p:nvGrpSpPr>
        <p:grpSpPr>
          <a:xfrm>
            <a:off x="1805748" y="868295"/>
            <a:ext cx="8251644" cy="4856830"/>
            <a:chOff x="1798064" y="330413"/>
            <a:chExt cx="8251644" cy="485683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AA16D9-C319-1544-93F4-25D0115779CF}"/>
                </a:ext>
              </a:extLst>
            </p:cNvPr>
            <p:cNvSpPr/>
            <p:nvPr/>
          </p:nvSpPr>
          <p:spPr>
            <a:xfrm>
              <a:off x="1798064" y="330413"/>
              <a:ext cx="8251644" cy="4856830"/>
            </a:xfrm>
            <a:custGeom>
              <a:avLst/>
              <a:gdLst>
                <a:gd name="connsiteX0" fmla="*/ 0 w 8251644"/>
                <a:gd name="connsiteY0" fmla="*/ 809488 h 4856830"/>
                <a:gd name="connsiteX1" fmla="*/ 809488 w 8251644"/>
                <a:gd name="connsiteY1" fmla="*/ 0 h 4856830"/>
                <a:gd name="connsiteX2" fmla="*/ 1605408 w 8251644"/>
                <a:gd name="connsiteY2" fmla="*/ 0 h 4856830"/>
                <a:gd name="connsiteX3" fmla="*/ 2401328 w 8251644"/>
                <a:gd name="connsiteY3" fmla="*/ 0 h 4856830"/>
                <a:gd name="connsiteX4" fmla="*/ 2931942 w 8251644"/>
                <a:gd name="connsiteY4" fmla="*/ 0 h 4856830"/>
                <a:gd name="connsiteX5" fmla="*/ 3661535 w 8251644"/>
                <a:gd name="connsiteY5" fmla="*/ 0 h 4856830"/>
                <a:gd name="connsiteX6" fmla="*/ 4258475 w 8251644"/>
                <a:gd name="connsiteY6" fmla="*/ 0 h 4856830"/>
                <a:gd name="connsiteX7" fmla="*/ 5054396 w 8251644"/>
                <a:gd name="connsiteY7" fmla="*/ 0 h 4856830"/>
                <a:gd name="connsiteX8" fmla="*/ 5651336 w 8251644"/>
                <a:gd name="connsiteY8" fmla="*/ 0 h 4856830"/>
                <a:gd name="connsiteX9" fmla="*/ 6314602 w 8251644"/>
                <a:gd name="connsiteY9" fmla="*/ 0 h 4856830"/>
                <a:gd name="connsiteX10" fmla="*/ 7442156 w 8251644"/>
                <a:gd name="connsiteY10" fmla="*/ 0 h 4856830"/>
                <a:gd name="connsiteX11" fmla="*/ 8251644 w 8251644"/>
                <a:gd name="connsiteY11" fmla="*/ 809488 h 4856830"/>
                <a:gd name="connsiteX12" fmla="*/ 8251644 w 8251644"/>
                <a:gd name="connsiteY12" fmla="*/ 1489437 h 4856830"/>
                <a:gd name="connsiteX13" fmla="*/ 8251644 w 8251644"/>
                <a:gd name="connsiteY13" fmla="*/ 2104630 h 4856830"/>
                <a:gd name="connsiteX14" fmla="*/ 8251644 w 8251644"/>
                <a:gd name="connsiteY14" fmla="*/ 2655065 h 4856830"/>
                <a:gd name="connsiteX15" fmla="*/ 8251644 w 8251644"/>
                <a:gd name="connsiteY15" fmla="*/ 3205500 h 4856830"/>
                <a:gd name="connsiteX16" fmla="*/ 8251644 w 8251644"/>
                <a:gd name="connsiteY16" fmla="*/ 4047342 h 4856830"/>
                <a:gd name="connsiteX17" fmla="*/ 7442156 w 8251644"/>
                <a:gd name="connsiteY17" fmla="*/ 4856830 h 4856830"/>
                <a:gd name="connsiteX18" fmla="*/ 6646236 w 8251644"/>
                <a:gd name="connsiteY18" fmla="*/ 4856830 h 4856830"/>
                <a:gd name="connsiteX19" fmla="*/ 5916642 w 8251644"/>
                <a:gd name="connsiteY19" fmla="*/ 4856830 h 4856830"/>
                <a:gd name="connsiteX20" fmla="*/ 5187049 w 8251644"/>
                <a:gd name="connsiteY20" fmla="*/ 4856830 h 4856830"/>
                <a:gd name="connsiteX21" fmla="*/ 4656435 w 8251644"/>
                <a:gd name="connsiteY21" fmla="*/ 4856830 h 4856830"/>
                <a:gd name="connsiteX22" fmla="*/ 4059495 w 8251644"/>
                <a:gd name="connsiteY22" fmla="*/ 4856830 h 4856830"/>
                <a:gd name="connsiteX23" fmla="*/ 3528882 w 8251644"/>
                <a:gd name="connsiteY23" fmla="*/ 4856830 h 4856830"/>
                <a:gd name="connsiteX24" fmla="*/ 2998268 w 8251644"/>
                <a:gd name="connsiteY24" fmla="*/ 4856830 h 4856830"/>
                <a:gd name="connsiteX25" fmla="*/ 2533982 w 8251644"/>
                <a:gd name="connsiteY25" fmla="*/ 4856830 h 4856830"/>
                <a:gd name="connsiteX26" fmla="*/ 1804388 w 8251644"/>
                <a:gd name="connsiteY26" fmla="*/ 4856830 h 4856830"/>
                <a:gd name="connsiteX27" fmla="*/ 809488 w 8251644"/>
                <a:gd name="connsiteY27" fmla="*/ 4856830 h 4856830"/>
                <a:gd name="connsiteX28" fmla="*/ 0 w 8251644"/>
                <a:gd name="connsiteY28" fmla="*/ 4047342 h 4856830"/>
                <a:gd name="connsiteX29" fmla="*/ 0 w 8251644"/>
                <a:gd name="connsiteY29" fmla="*/ 3367393 h 4856830"/>
                <a:gd name="connsiteX30" fmla="*/ 0 w 8251644"/>
                <a:gd name="connsiteY30" fmla="*/ 2719822 h 4856830"/>
                <a:gd name="connsiteX31" fmla="*/ 0 w 8251644"/>
                <a:gd name="connsiteY31" fmla="*/ 2137008 h 4856830"/>
                <a:gd name="connsiteX32" fmla="*/ 0 w 8251644"/>
                <a:gd name="connsiteY32" fmla="*/ 1586573 h 4856830"/>
                <a:gd name="connsiteX33" fmla="*/ 0 w 8251644"/>
                <a:gd name="connsiteY33" fmla="*/ 809488 h 485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251644" h="4856830" fill="none" extrusionOk="0">
                  <a:moveTo>
                    <a:pt x="0" y="809488"/>
                  </a:moveTo>
                  <a:cubicBezTo>
                    <a:pt x="72482" y="377491"/>
                    <a:pt x="364784" y="-31472"/>
                    <a:pt x="809488" y="0"/>
                  </a:cubicBezTo>
                  <a:cubicBezTo>
                    <a:pt x="1193882" y="-29963"/>
                    <a:pt x="1344729" y="14046"/>
                    <a:pt x="1605408" y="0"/>
                  </a:cubicBezTo>
                  <a:cubicBezTo>
                    <a:pt x="1866087" y="-14046"/>
                    <a:pt x="2027583" y="-13209"/>
                    <a:pt x="2401328" y="0"/>
                  </a:cubicBezTo>
                  <a:cubicBezTo>
                    <a:pt x="2775073" y="13209"/>
                    <a:pt x="2756505" y="-24631"/>
                    <a:pt x="2931942" y="0"/>
                  </a:cubicBezTo>
                  <a:cubicBezTo>
                    <a:pt x="3107379" y="24631"/>
                    <a:pt x="3514367" y="18127"/>
                    <a:pt x="3661535" y="0"/>
                  </a:cubicBezTo>
                  <a:cubicBezTo>
                    <a:pt x="3808703" y="-18127"/>
                    <a:pt x="4110595" y="-2459"/>
                    <a:pt x="4258475" y="0"/>
                  </a:cubicBezTo>
                  <a:cubicBezTo>
                    <a:pt x="4406355" y="2459"/>
                    <a:pt x="4735319" y="2586"/>
                    <a:pt x="5054396" y="0"/>
                  </a:cubicBezTo>
                  <a:cubicBezTo>
                    <a:pt x="5373473" y="-2586"/>
                    <a:pt x="5375867" y="-22827"/>
                    <a:pt x="5651336" y="0"/>
                  </a:cubicBezTo>
                  <a:cubicBezTo>
                    <a:pt x="5926805" y="22827"/>
                    <a:pt x="5992488" y="-21935"/>
                    <a:pt x="6314602" y="0"/>
                  </a:cubicBezTo>
                  <a:cubicBezTo>
                    <a:pt x="6636716" y="21935"/>
                    <a:pt x="6889668" y="-16139"/>
                    <a:pt x="7442156" y="0"/>
                  </a:cubicBezTo>
                  <a:cubicBezTo>
                    <a:pt x="7931679" y="10852"/>
                    <a:pt x="8266516" y="390882"/>
                    <a:pt x="8251644" y="809488"/>
                  </a:cubicBezTo>
                  <a:cubicBezTo>
                    <a:pt x="8232053" y="1084748"/>
                    <a:pt x="8220865" y="1231701"/>
                    <a:pt x="8251644" y="1489437"/>
                  </a:cubicBezTo>
                  <a:cubicBezTo>
                    <a:pt x="8282423" y="1747173"/>
                    <a:pt x="8272485" y="1954598"/>
                    <a:pt x="8251644" y="2104630"/>
                  </a:cubicBezTo>
                  <a:cubicBezTo>
                    <a:pt x="8230803" y="2254662"/>
                    <a:pt x="8242984" y="2526987"/>
                    <a:pt x="8251644" y="2655065"/>
                  </a:cubicBezTo>
                  <a:cubicBezTo>
                    <a:pt x="8260304" y="2783143"/>
                    <a:pt x="8249481" y="3021313"/>
                    <a:pt x="8251644" y="3205500"/>
                  </a:cubicBezTo>
                  <a:cubicBezTo>
                    <a:pt x="8253807" y="3389688"/>
                    <a:pt x="8240232" y="3798472"/>
                    <a:pt x="8251644" y="4047342"/>
                  </a:cubicBezTo>
                  <a:cubicBezTo>
                    <a:pt x="8291926" y="4427305"/>
                    <a:pt x="7940768" y="4796335"/>
                    <a:pt x="7442156" y="4856830"/>
                  </a:cubicBezTo>
                  <a:cubicBezTo>
                    <a:pt x="7059189" y="4857347"/>
                    <a:pt x="6862296" y="4834058"/>
                    <a:pt x="6646236" y="4856830"/>
                  </a:cubicBezTo>
                  <a:cubicBezTo>
                    <a:pt x="6430176" y="4879602"/>
                    <a:pt x="6266536" y="4866384"/>
                    <a:pt x="5916642" y="4856830"/>
                  </a:cubicBezTo>
                  <a:cubicBezTo>
                    <a:pt x="5566748" y="4847276"/>
                    <a:pt x="5336781" y="4886024"/>
                    <a:pt x="5187049" y="4856830"/>
                  </a:cubicBezTo>
                  <a:cubicBezTo>
                    <a:pt x="5037317" y="4827636"/>
                    <a:pt x="4792170" y="4846373"/>
                    <a:pt x="4656435" y="4856830"/>
                  </a:cubicBezTo>
                  <a:cubicBezTo>
                    <a:pt x="4520700" y="4867287"/>
                    <a:pt x="4336766" y="4871794"/>
                    <a:pt x="4059495" y="4856830"/>
                  </a:cubicBezTo>
                  <a:cubicBezTo>
                    <a:pt x="3782224" y="4841866"/>
                    <a:pt x="3711065" y="4870715"/>
                    <a:pt x="3528882" y="4856830"/>
                  </a:cubicBezTo>
                  <a:cubicBezTo>
                    <a:pt x="3346699" y="4842945"/>
                    <a:pt x="3230325" y="4842677"/>
                    <a:pt x="2998268" y="4856830"/>
                  </a:cubicBezTo>
                  <a:cubicBezTo>
                    <a:pt x="2766211" y="4870983"/>
                    <a:pt x="2652132" y="4836119"/>
                    <a:pt x="2533982" y="4856830"/>
                  </a:cubicBezTo>
                  <a:cubicBezTo>
                    <a:pt x="2415832" y="4877541"/>
                    <a:pt x="2151617" y="4886324"/>
                    <a:pt x="1804388" y="4856830"/>
                  </a:cubicBezTo>
                  <a:cubicBezTo>
                    <a:pt x="1457159" y="4827336"/>
                    <a:pt x="1167834" y="4855647"/>
                    <a:pt x="809488" y="4856830"/>
                  </a:cubicBezTo>
                  <a:cubicBezTo>
                    <a:pt x="405800" y="4764841"/>
                    <a:pt x="26242" y="4456078"/>
                    <a:pt x="0" y="4047342"/>
                  </a:cubicBezTo>
                  <a:cubicBezTo>
                    <a:pt x="-12268" y="3883263"/>
                    <a:pt x="-5802" y="3581298"/>
                    <a:pt x="0" y="3367393"/>
                  </a:cubicBezTo>
                  <a:cubicBezTo>
                    <a:pt x="5802" y="3153488"/>
                    <a:pt x="-10641" y="2878778"/>
                    <a:pt x="0" y="2719822"/>
                  </a:cubicBezTo>
                  <a:cubicBezTo>
                    <a:pt x="10641" y="2560866"/>
                    <a:pt x="-14179" y="2405658"/>
                    <a:pt x="0" y="2137008"/>
                  </a:cubicBezTo>
                  <a:cubicBezTo>
                    <a:pt x="14179" y="1868358"/>
                    <a:pt x="11912" y="1704231"/>
                    <a:pt x="0" y="1586573"/>
                  </a:cubicBezTo>
                  <a:cubicBezTo>
                    <a:pt x="-11912" y="1468916"/>
                    <a:pt x="-18866" y="1076880"/>
                    <a:pt x="0" y="809488"/>
                  </a:cubicBezTo>
                  <a:close/>
                </a:path>
                <a:path w="8251644" h="4856830" stroke="0" extrusionOk="0">
                  <a:moveTo>
                    <a:pt x="0" y="809488"/>
                  </a:moveTo>
                  <a:cubicBezTo>
                    <a:pt x="93886" y="350910"/>
                    <a:pt x="327254" y="88281"/>
                    <a:pt x="809488" y="0"/>
                  </a:cubicBezTo>
                  <a:cubicBezTo>
                    <a:pt x="1029441" y="-226"/>
                    <a:pt x="1204547" y="-11670"/>
                    <a:pt x="1406428" y="0"/>
                  </a:cubicBezTo>
                  <a:cubicBezTo>
                    <a:pt x="1608309" y="11670"/>
                    <a:pt x="1734598" y="-21571"/>
                    <a:pt x="1870715" y="0"/>
                  </a:cubicBezTo>
                  <a:cubicBezTo>
                    <a:pt x="2006832" y="21571"/>
                    <a:pt x="2358772" y="26047"/>
                    <a:pt x="2533982" y="0"/>
                  </a:cubicBezTo>
                  <a:cubicBezTo>
                    <a:pt x="2709192" y="-26047"/>
                    <a:pt x="2996193" y="-1490"/>
                    <a:pt x="3197248" y="0"/>
                  </a:cubicBezTo>
                  <a:cubicBezTo>
                    <a:pt x="3398303" y="1490"/>
                    <a:pt x="3711822" y="-6578"/>
                    <a:pt x="3926842" y="0"/>
                  </a:cubicBezTo>
                  <a:cubicBezTo>
                    <a:pt x="4141862" y="6578"/>
                    <a:pt x="4371879" y="11561"/>
                    <a:pt x="4523782" y="0"/>
                  </a:cubicBezTo>
                  <a:cubicBezTo>
                    <a:pt x="4675685" y="-11561"/>
                    <a:pt x="4861293" y="29063"/>
                    <a:pt x="5187049" y="0"/>
                  </a:cubicBezTo>
                  <a:cubicBezTo>
                    <a:pt x="5512805" y="-29063"/>
                    <a:pt x="5546466" y="-30851"/>
                    <a:pt x="5850316" y="0"/>
                  </a:cubicBezTo>
                  <a:cubicBezTo>
                    <a:pt x="6154166" y="30851"/>
                    <a:pt x="6405343" y="18740"/>
                    <a:pt x="6646236" y="0"/>
                  </a:cubicBezTo>
                  <a:cubicBezTo>
                    <a:pt x="6887129" y="-18740"/>
                    <a:pt x="7216305" y="-6342"/>
                    <a:pt x="7442156" y="0"/>
                  </a:cubicBezTo>
                  <a:cubicBezTo>
                    <a:pt x="7934309" y="-37294"/>
                    <a:pt x="8193667" y="357792"/>
                    <a:pt x="8251644" y="809488"/>
                  </a:cubicBezTo>
                  <a:cubicBezTo>
                    <a:pt x="8272878" y="1008285"/>
                    <a:pt x="8268409" y="1205228"/>
                    <a:pt x="8251644" y="1359923"/>
                  </a:cubicBezTo>
                  <a:cubicBezTo>
                    <a:pt x="8234879" y="1514619"/>
                    <a:pt x="8280410" y="1748252"/>
                    <a:pt x="8251644" y="2007494"/>
                  </a:cubicBezTo>
                  <a:cubicBezTo>
                    <a:pt x="8222878" y="2266736"/>
                    <a:pt x="8242996" y="2427992"/>
                    <a:pt x="8251644" y="2557929"/>
                  </a:cubicBezTo>
                  <a:cubicBezTo>
                    <a:pt x="8260292" y="2687867"/>
                    <a:pt x="8275564" y="2926344"/>
                    <a:pt x="8251644" y="3205500"/>
                  </a:cubicBezTo>
                  <a:cubicBezTo>
                    <a:pt x="8227724" y="3484656"/>
                    <a:pt x="8216646" y="3639612"/>
                    <a:pt x="8251644" y="4047342"/>
                  </a:cubicBezTo>
                  <a:cubicBezTo>
                    <a:pt x="8305857" y="4469252"/>
                    <a:pt x="7931576" y="4890149"/>
                    <a:pt x="7442156" y="4856830"/>
                  </a:cubicBezTo>
                  <a:cubicBezTo>
                    <a:pt x="7294542" y="4885933"/>
                    <a:pt x="7097073" y="4867501"/>
                    <a:pt x="6845216" y="4856830"/>
                  </a:cubicBezTo>
                  <a:cubicBezTo>
                    <a:pt x="6593359" y="4846159"/>
                    <a:pt x="6557661" y="4843370"/>
                    <a:pt x="6380929" y="4856830"/>
                  </a:cubicBezTo>
                  <a:cubicBezTo>
                    <a:pt x="6204197" y="4870290"/>
                    <a:pt x="6058872" y="4871036"/>
                    <a:pt x="5850316" y="4856830"/>
                  </a:cubicBezTo>
                  <a:cubicBezTo>
                    <a:pt x="5641760" y="4842624"/>
                    <a:pt x="5383353" y="4867763"/>
                    <a:pt x="5253376" y="4856830"/>
                  </a:cubicBezTo>
                  <a:cubicBezTo>
                    <a:pt x="5123399" y="4845897"/>
                    <a:pt x="4896879" y="4837351"/>
                    <a:pt x="4789089" y="4856830"/>
                  </a:cubicBezTo>
                  <a:cubicBezTo>
                    <a:pt x="4681299" y="4876309"/>
                    <a:pt x="4340530" y="4845133"/>
                    <a:pt x="4059495" y="4856830"/>
                  </a:cubicBezTo>
                  <a:cubicBezTo>
                    <a:pt x="3778460" y="4868527"/>
                    <a:pt x="3756218" y="4878909"/>
                    <a:pt x="3462555" y="4856830"/>
                  </a:cubicBezTo>
                  <a:cubicBezTo>
                    <a:pt x="3168892" y="4834751"/>
                    <a:pt x="2934164" y="4828238"/>
                    <a:pt x="2799288" y="4856830"/>
                  </a:cubicBezTo>
                  <a:cubicBezTo>
                    <a:pt x="2664412" y="4885422"/>
                    <a:pt x="2391123" y="4857041"/>
                    <a:pt x="2003368" y="4856830"/>
                  </a:cubicBezTo>
                  <a:cubicBezTo>
                    <a:pt x="1615613" y="4856619"/>
                    <a:pt x="1385460" y="4843451"/>
                    <a:pt x="809488" y="4856830"/>
                  </a:cubicBezTo>
                  <a:cubicBezTo>
                    <a:pt x="425040" y="4891791"/>
                    <a:pt x="-12750" y="4435952"/>
                    <a:pt x="0" y="4047342"/>
                  </a:cubicBezTo>
                  <a:cubicBezTo>
                    <a:pt x="-8387" y="3799962"/>
                    <a:pt x="24444" y="3728198"/>
                    <a:pt x="0" y="3496907"/>
                  </a:cubicBezTo>
                  <a:cubicBezTo>
                    <a:pt x="-24444" y="3265617"/>
                    <a:pt x="-5619" y="3025464"/>
                    <a:pt x="0" y="2784579"/>
                  </a:cubicBezTo>
                  <a:cubicBezTo>
                    <a:pt x="5619" y="2543694"/>
                    <a:pt x="11701" y="2310029"/>
                    <a:pt x="0" y="2104630"/>
                  </a:cubicBezTo>
                  <a:cubicBezTo>
                    <a:pt x="-11701" y="1899231"/>
                    <a:pt x="12285" y="1577885"/>
                    <a:pt x="0" y="1424680"/>
                  </a:cubicBezTo>
                  <a:cubicBezTo>
                    <a:pt x="-12285" y="1271475"/>
                    <a:pt x="13903" y="1009684"/>
                    <a:pt x="0" y="809488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871525274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D083704-B21C-E6D2-DE02-3882B8C8B84B}"/>
                </a:ext>
              </a:extLst>
            </p:cNvPr>
            <p:cNvGrpSpPr/>
            <p:nvPr/>
          </p:nvGrpSpPr>
          <p:grpSpPr>
            <a:xfrm>
              <a:off x="2866144" y="711166"/>
              <a:ext cx="6239436" cy="3691785"/>
              <a:chOff x="2866144" y="711166"/>
              <a:chExt cx="6239436" cy="3691785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3B0F6DE0-FEE4-CBB3-27DA-CCDE17FAD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6144" y="4387583"/>
                <a:ext cx="6239436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D230363-3279-34B5-8E9B-B576C67757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88874" y="2958353"/>
                <a:ext cx="2551099" cy="1444598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60D7023-DC0A-844B-EA99-FFE1709FF146}"/>
                  </a:ext>
                </a:extLst>
              </p:cNvPr>
              <p:cNvGrpSpPr/>
              <p:nvPr/>
            </p:nvGrpSpPr>
            <p:grpSpPr>
              <a:xfrm>
                <a:off x="4044470" y="711166"/>
                <a:ext cx="3302605" cy="3691785"/>
                <a:chOff x="4057170" y="711166"/>
                <a:chExt cx="3302605" cy="3691785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78A928B-F65B-3BF4-C505-8A3B9297F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57170" y="3429000"/>
                  <a:ext cx="1682803" cy="9585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667124D3-4166-777B-0D17-86982C976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9546" y="2551992"/>
                  <a:ext cx="427" cy="185095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066ADBF-5455-8ED9-5D53-958B68497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32880" y="1669749"/>
                  <a:ext cx="17685" cy="182580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425B937-6718-CB21-F527-7129BFFD91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7660" y="1610607"/>
                  <a:ext cx="0" cy="181839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F5AD79B-E41E-2218-378F-4DD548BA5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57170" y="1593409"/>
                  <a:ext cx="1682803" cy="9585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498189F-DF9E-1755-A6B1-1FD5FA544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76972" y="711166"/>
                  <a:ext cx="1682803" cy="9585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07205B3-DF6C-578D-C3E9-3EE91DBBB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57170" y="711624"/>
                  <a:ext cx="1619802" cy="8989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72BAC93-0AC7-A2E1-B967-EBEAFA643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0763" y="1670757"/>
                  <a:ext cx="1619802" cy="8989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EFB1307-B336-BD9E-DC7B-5196BCEBF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13078" y="3495552"/>
                  <a:ext cx="1619802" cy="8989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28EEE1E-16B0-505B-C13A-9576F853ED8F}"/>
                  </a:ext>
                </a:extLst>
              </p:cNvPr>
              <p:cNvSpPr/>
              <p:nvPr/>
            </p:nvSpPr>
            <p:spPr>
              <a:xfrm>
                <a:off x="5045283" y="1813306"/>
                <a:ext cx="1291770" cy="706497"/>
              </a:xfrm>
              <a:prstGeom prst="arc">
                <a:avLst>
                  <a:gd name="adj1" fmla="val 11069079"/>
                  <a:gd name="adj2" fmla="val 21445698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E5E41297-2C1D-1CAC-F2BD-3722DF6A604E}"/>
                  </a:ext>
                </a:extLst>
              </p:cNvPr>
              <p:cNvSpPr/>
              <p:nvPr/>
            </p:nvSpPr>
            <p:spPr>
              <a:xfrm rot="16660289">
                <a:off x="2656568" y="3362441"/>
                <a:ext cx="1291770" cy="706497"/>
              </a:xfrm>
              <a:prstGeom prst="arc">
                <a:avLst>
                  <a:gd name="adj1" fmla="val 11069079"/>
                  <a:gd name="adj2" fmla="val 21445698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140D58-0CCB-7717-8728-267ACFDDACA6}"/>
                  </a:ext>
                </a:extLst>
              </p:cNvPr>
              <p:cNvSpPr txBox="1"/>
              <p:nvPr/>
            </p:nvSpPr>
            <p:spPr>
              <a:xfrm>
                <a:off x="3154137" y="3477471"/>
                <a:ext cx="108074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latin typeface="Mitr" panose="00000500000000000000" pitchFamily="2" charset="-34"/>
                    <a:cs typeface="Mitr" panose="00000500000000000000" pitchFamily="2" charset="-34"/>
                  </a:rPr>
                  <a:t>30</a:t>
                </a:r>
                <a:r>
                  <a:rPr lang="en-US" sz="4000" baseline="30000" dirty="0">
                    <a:latin typeface="Mitr" panose="00000500000000000000" pitchFamily="2" charset="-34"/>
                    <a:cs typeface="Mitr" panose="00000500000000000000" pitchFamily="2" charset="-34"/>
                  </a:rPr>
                  <a:t>o</a:t>
                </a:r>
                <a:endParaRPr lang="th-TH" sz="4000" baseline="30000" dirty="0">
                  <a:latin typeface="Mitr" panose="00000500000000000000" pitchFamily="2" charset="-34"/>
                  <a:cs typeface="Mitr" panose="00000500000000000000" pitchFamily="2" charset="-34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0CC7AA-18F8-6577-7EE4-C9AA7883C971}"/>
                  </a:ext>
                </a:extLst>
              </p:cNvPr>
              <p:cNvSpPr txBox="1"/>
              <p:nvPr/>
            </p:nvSpPr>
            <p:spPr>
              <a:xfrm>
                <a:off x="5286642" y="1871045"/>
                <a:ext cx="861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Mitr" panose="00000500000000000000" pitchFamily="2" charset="-34"/>
                    <a:cs typeface="Mitr" panose="00000500000000000000" pitchFamily="2" charset="-34"/>
                  </a:rPr>
                  <a:t>120</a:t>
                </a:r>
                <a:r>
                  <a:rPr lang="en-US" sz="2400" baseline="30000" dirty="0">
                    <a:latin typeface="Mitr" panose="00000500000000000000" pitchFamily="2" charset="-34"/>
                    <a:cs typeface="Mitr" panose="00000500000000000000" pitchFamily="2" charset="-34"/>
                  </a:rPr>
                  <a:t>o</a:t>
                </a:r>
                <a:endParaRPr lang="th-TH" sz="2400" baseline="30000" dirty="0">
                  <a:latin typeface="Mitr" panose="00000500000000000000" pitchFamily="2" charset="-34"/>
                  <a:cs typeface="Mitr" panose="00000500000000000000" pitchFamily="2" charset="-34"/>
                </a:endParaRPr>
              </a:p>
            </p:txBody>
          </p:sp>
        </p:grpSp>
      </p:grpSp>
      <p:pic>
        <p:nvPicPr>
          <p:cNvPr id="40" name="Picture 39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14BCD972-0A32-53C8-6EBA-04CF7AEF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41" name="Picture 40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23879181-205F-D257-2E10-B3BDCDB32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06E170-4F7A-810C-FC0D-04FF699070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6A28DACF-06C6-28AE-529C-C7205B2E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0" y="433660"/>
            <a:ext cx="11836946" cy="5910496"/>
          </a:xfrm>
          <a:prstGeom prst="rect">
            <a:avLst/>
          </a:prstGeom>
        </p:spPr>
      </p:pic>
      <p:pic>
        <p:nvPicPr>
          <p:cNvPr id="5" name="Picture 4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B9788CAD-AA8D-EF02-8FB7-58E80555D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7" name="Picture 6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2D27C3CC-61C2-7D24-100F-650E6B9F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EBFE15-8C64-3099-CD06-ECF9E52821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5D2E963-456F-3BF7-B50B-08CB9025A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044"/>
            <a:ext cx="12192000" cy="5989912"/>
          </a:xfrm>
          <a:prstGeom prst="rect">
            <a:avLst/>
          </a:prstGeom>
        </p:spPr>
      </p:pic>
      <p:pic>
        <p:nvPicPr>
          <p:cNvPr id="5" name="Picture 4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C58B074B-A280-5C43-2910-AF76C6D9A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7" name="Picture 6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A7969D33-0EF3-012B-B48F-2325FA896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10B6-607A-0F6F-3011-83F12FC9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52C2A2-07E1-F756-485C-004CB737F6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49D3C-83EF-63F4-9ABE-068892E0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7" y="183018"/>
            <a:ext cx="4963957" cy="6491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76361-85BD-3814-4D2E-A3FA0225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13" y="261635"/>
            <a:ext cx="5279002" cy="401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C59BEF-1D93-0715-D53F-FD69C3AB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732" y="4768728"/>
            <a:ext cx="6682765" cy="181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D976C72-E1C0-19C3-93F8-EA93A1737266}"/>
              </a:ext>
            </a:extLst>
          </p:cNvPr>
          <p:cNvSpPr/>
          <p:nvPr/>
        </p:nvSpPr>
        <p:spPr>
          <a:xfrm>
            <a:off x="5274699" y="1137237"/>
            <a:ext cx="791456" cy="79145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8B347C-F8E4-B4DB-59A7-4835F924BC42}"/>
              </a:ext>
            </a:extLst>
          </p:cNvPr>
          <p:cNvSpPr/>
          <p:nvPr/>
        </p:nvSpPr>
        <p:spPr>
          <a:xfrm rot="5400000">
            <a:off x="9668423" y="3880057"/>
            <a:ext cx="1164129" cy="791455"/>
          </a:xfrm>
          <a:prstGeom prst="rightArrow">
            <a:avLst>
              <a:gd name="adj1" fmla="val 59709"/>
              <a:gd name="adj2" fmla="val 34466"/>
            </a:avLst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Reset</a:t>
            </a:r>
            <a:endParaRPr lang="th-TH" sz="1600" dirty="0">
              <a:solidFill>
                <a:schemeClr val="bg1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pic>
        <p:nvPicPr>
          <p:cNvPr id="12" name="Picture 11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BA72DC00-A9B7-6E22-4963-23BB96FCE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13" name="Picture 12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649CE67F-73B3-25D4-FA14-8F7A2F24E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39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EA59-D78D-CD72-68EB-F555F78A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0665-AAEF-CD21-AEC7-2DB14C2AE7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025F4-14DD-5B1B-A171-7E000965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182331"/>
            <a:ext cx="6692792" cy="6493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17B43D1-A293-5835-E47D-F362F870D277}"/>
              </a:ext>
            </a:extLst>
          </p:cNvPr>
          <p:cNvSpPr/>
          <p:nvPr/>
        </p:nvSpPr>
        <p:spPr>
          <a:xfrm rot="942727">
            <a:off x="2465293" y="1234166"/>
            <a:ext cx="548630" cy="475646"/>
          </a:xfrm>
          <a:prstGeom prst="rightArrow">
            <a:avLst>
              <a:gd name="adj1" fmla="val 59709"/>
              <a:gd name="adj2" fmla="val 34466"/>
            </a:avLst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1</a:t>
            </a:r>
            <a:endParaRPr lang="th-TH" sz="1200" dirty="0">
              <a:solidFill>
                <a:schemeClr val="bg1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2F784F0-474B-CC27-2018-ABBC07C33AB6}"/>
              </a:ext>
            </a:extLst>
          </p:cNvPr>
          <p:cNvSpPr/>
          <p:nvPr/>
        </p:nvSpPr>
        <p:spPr>
          <a:xfrm rot="20074513">
            <a:off x="2389758" y="2049489"/>
            <a:ext cx="548630" cy="475646"/>
          </a:xfrm>
          <a:prstGeom prst="rightArrow">
            <a:avLst>
              <a:gd name="adj1" fmla="val 59709"/>
              <a:gd name="adj2" fmla="val 34466"/>
            </a:avLst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2</a:t>
            </a:r>
            <a:endParaRPr lang="th-TH" sz="1200" dirty="0">
              <a:solidFill>
                <a:schemeClr val="bg1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91768A-57E1-351A-7550-AFCD6473D42C}"/>
              </a:ext>
            </a:extLst>
          </p:cNvPr>
          <p:cNvSpPr/>
          <p:nvPr/>
        </p:nvSpPr>
        <p:spPr>
          <a:xfrm rot="1506582">
            <a:off x="2595924" y="3565287"/>
            <a:ext cx="548630" cy="475646"/>
          </a:xfrm>
          <a:prstGeom prst="rightArrow">
            <a:avLst>
              <a:gd name="adj1" fmla="val 59709"/>
              <a:gd name="adj2" fmla="val 34466"/>
            </a:avLst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3</a:t>
            </a:r>
            <a:endParaRPr lang="th-TH" sz="1200" dirty="0">
              <a:solidFill>
                <a:schemeClr val="bg1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8A321-33A7-2468-A922-016B6B43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51" y="3205339"/>
            <a:ext cx="6998214" cy="296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FE3FC62-4C1E-D25F-13C5-DD0C1C034478}"/>
              </a:ext>
            </a:extLst>
          </p:cNvPr>
          <p:cNvSpPr/>
          <p:nvPr/>
        </p:nvSpPr>
        <p:spPr>
          <a:xfrm rot="1255972">
            <a:off x="7912267" y="4973853"/>
            <a:ext cx="548630" cy="475646"/>
          </a:xfrm>
          <a:prstGeom prst="rightArrow">
            <a:avLst>
              <a:gd name="adj1" fmla="val 59709"/>
              <a:gd name="adj2" fmla="val 34466"/>
            </a:avLst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4</a:t>
            </a:r>
            <a:endParaRPr lang="th-TH" sz="1200" dirty="0">
              <a:solidFill>
                <a:schemeClr val="bg1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49BDFE-CC73-1582-6B44-C56232AB81E0}"/>
              </a:ext>
            </a:extLst>
          </p:cNvPr>
          <p:cNvSpPr/>
          <p:nvPr/>
        </p:nvSpPr>
        <p:spPr>
          <a:xfrm rot="19551985">
            <a:off x="7976029" y="5925537"/>
            <a:ext cx="548630" cy="475646"/>
          </a:xfrm>
          <a:prstGeom prst="rightArrow">
            <a:avLst>
              <a:gd name="adj1" fmla="val 59709"/>
              <a:gd name="adj2" fmla="val 34466"/>
            </a:avLst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5</a:t>
            </a:r>
            <a:endParaRPr lang="th-TH" sz="1200" dirty="0">
              <a:solidFill>
                <a:schemeClr val="bg1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pic>
        <p:nvPicPr>
          <p:cNvPr id="17" name="Picture 16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587039F2-5070-9722-C3D5-D0FEBE3DF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18" name="Picture 17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7C533E57-A4E8-DCFB-29E9-ADC3E8100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8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40D20-5315-A264-82EB-4B3E82B4E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53EACE-1D3D-5E5A-AC26-46AC03D26A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AE94D-E73D-E0EF-97E0-518EBD51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9" y="150972"/>
            <a:ext cx="6151313" cy="303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40934-1C12-22A2-60AF-600993100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42" y="2487441"/>
            <a:ext cx="8548551" cy="421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A2982E53-A652-3CED-4920-04EFF5245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12" name="Picture 11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0222D311-259D-A413-42A1-002FAED4E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3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B93A7-6681-0373-9696-5CDFE60E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B0FC4E-2966-21EC-4F3F-8841F7421F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6F54B-66D8-62C6-DED8-3F8169B6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96" y="1735906"/>
            <a:ext cx="9468337" cy="48961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5FCBC5-2335-E9C6-E021-4D0958EF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6" y="223627"/>
            <a:ext cx="6571072" cy="245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556FE8D3-06E7-4662-180F-7C420E6BA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073" y="5586929"/>
            <a:ext cx="2259681" cy="1271071"/>
          </a:xfrm>
          <a:prstGeom prst="rect">
            <a:avLst/>
          </a:prstGeom>
        </p:spPr>
      </p:pic>
      <p:pic>
        <p:nvPicPr>
          <p:cNvPr id="10" name="Picture 9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470A6BAB-FF06-4461-A88C-A5F8FE276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8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06CCE4-E0CF-E16C-ECB1-E01CA5F083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79744-37F3-B767-C4A7-E4EF097F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75" y="82929"/>
            <a:ext cx="5222069" cy="3100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E003B24D-7321-556C-BC50-39228D463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90" y="109295"/>
            <a:ext cx="7123710" cy="4007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7D916-93AC-C28F-6D05-C36534952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828" y="4082523"/>
            <a:ext cx="4581856" cy="2101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low poly person in low poly style&#10;&#10;Description automatically generated">
            <a:extLst>
              <a:ext uri="{FF2B5EF4-FFF2-40B4-BE49-F238E27FC236}">
                <a16:creationId xmlns:a16="http://schemas.microsoft.com/office/drawing/2014/main" id="{2ED8C9E3-7CB7-3469-DD39-5E0D1B077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10595" y="3795165"/>
            <a:ext cx="5008731" cy="2817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22DE10-D80B-5B6A-16DF-F237D62B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148" y="3265915"/>
            <a:ext cx="4555020" cy="348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round logo with a cartoon cat&#10;&#10;Description automatically generated">
            <a:extLst>
              <a:ext uri="{FF2B5EF4-FFF2-40B4-BE49-F238E27FC236}">
                <a16:creationId xmlns:a16="http://schemas.microsoft.com/office/drawing/2014/main" id="{578DB348-00C6-9F21-6986-4B5EF8C71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4" y="6060934"/>
            <a:ext cx="746126" cy="7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33</Words>
  <Application>Microsoft Office PowerPoint</Application>
  <PresentationFormat>Widescreen</PresentationFormat>
  <Paragraphs>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 Display</vt:lpstr>
      <vt:lpstr>Arial</vt:lpstr>
      <vt:lpstr>Aptos</vt:lpstr>
      <vt:lpstr>Mitr</vt:lpstr>
      <vt:lpstr>Office Theme</vt:lpstr>
      <vt:lpstr>ตั้งค่ากล้องเป็น Isometric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เปลี่ยนพื้นเป็น Plane ที่เป็นแผนที่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ผู้ช่วยศาสตราจารย์จารุต  บุศราทิจ</dc:creator>
  <cp:lastModifiedBy>ผู้ช่วยศาสตราจารย์จารุต  บุศราทิจ</cp:lastModifiedBy>
  <cp:revision>52</cp:revision>
  <dcterms:created xsi:type="dcterms:W3CDTF">2024-12-16T03:05:28Z</dcterms:created>
  <dcterms:modified xsi:type="dcterms:W3CDTF">2024-12-16T05:29:08Z</dcterms:modified>
</cp:coreProperties>
</file>